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0" autoAdjust="0"/>
    <p:restoredTop sz="94660"/>
  </p:normalViewPr>
  <p:slideViewPr>
    <p:cSldViewPr snapToGrid="0">
      <p:cViewPr varScale="1">
        <p:scale>
          <a:sx n="59" d="100"/>
          <a:sy n="59" d="100"/>
        </p:scale>
        <p:origin x="95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0746FA-4DAA-8C6A-FA9D-1A26E45BB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093034-1867-5B4F-8830-32E4ADF2D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21A124E-375F-1DA7-F6D3-A782229EA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6590-8173-47C6-9640-6EC668E18C0F}" type="datetimeFigureOut">
              <a:rPr lang="sv-SE" smtClean="0"/>
              <a:t>2022-12-20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E4E35FB-E93C-6E5F-38E0-0B73E7A60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0E72DBC-045E-AE63-18D1-FAF5A42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08A68-F8A5-4623-956F-83CC6EE9D23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2425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25E205-48BE-143C-2262-F9E6DB25E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B0068EF-43F8-2063-FEB1-937FE6BB3A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4AF50C3-B438-DE2D-9F03-47DB7620D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6590-8173-47C6-9640-6EC668E18C0F}" type="datetimeFigureOut">
              <a:rPr lang="sv-SE" smtClean="0"/>
              <a:t>2022-12-20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D21C490-8E98-8C8E-4397-D1D6DE003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B61BA0A-76FD-A63D-042B-D75D0B24B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08A68-F8A5-4623-956F-83CC6EE9D23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5964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73E1167-34D2-9D15-7C5A-9364538CA2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6C81051-274C-B8DF-EA2F-4C16124ED2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2F401CC-009C-53D5-5E0C-4ECC68997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6590-8173-47C6-9640-6EC668E18C0F}" type="datetimeFigureOut">
              <a:rPr lang="sv-SE" smtClean="0"/>
              <a:t>2022-12-20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F57F460-9448-32CD-1B12-37DE87B48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8958EC3-EDBE-4CF1-CCCD-C3AA55587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08A68-F8A5-4623-956F-83CC6EE9D23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937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404F3B-4CD2-81FB-BFB0-A3EE5DF99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562710E-9B8C-0E11-75AC-DBCBFDBF67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8AE938B-F06D-E4D2-38AB-163848D2A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6590-8173-47C6-9640-6EC668E18C0F}" type="datetimeFigureOut">
              <a:rPr lang="sv-SE" smtClean="0"/>
              <a:t>2022-12-20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3B62D8D-3FE5-F7C9-142B-46B81E5E3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04EAE87-66AD-AFD0-2F2C-584AE6AC5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08A68-F8A5-4623-956F-83CC6EE9D23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8376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A9D13F-6C88-0ED0-5AD7-E425E7BD9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2D1E168-F440-F025-114D-8CE0EF113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8EE81AD-C715-DB3D-66A6-815771C90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6590-8173-47C6-9640-6EC668E18C0F}" type="datetimeFigureOut">
              <a:rPr lang="sv-SE" smtClean="0"/>
              <a:t>2022-12-20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A638A4-9A2A-12E0-BE42-1D49BC24D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41E6C9D-BEC9-01A5-A5D4-4A1A447F1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08A68-F8A5-4623-956F-83CC6EE9D23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2264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87ED45-4607-5407-D431-2CBEAC8B8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202BB6B-8F7D-8370-69CD-E66C7C9C8E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7955583-0041-97E9-D428-F8EE19DDAD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28C75BF-914D-54B6-2980-95240C816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6590-8173-47C6-9640-6EC668E18C0F}" type="datetimeFigureOut">
              <a:rPr lang="sv-SE" smtClean="0"/>
              <a:t>2022-12-20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D26F75-A98D-8B32-697B-77641DEDD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EA8B40C-3D36-9391-F05E-D94D0AA7F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08A68-F8A5-4623-956F-83CC6EE9D23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6360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1785B41-0F8A-E531-4177-39380CE28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FB3F67-E76A-852C-B485-55A1E6E6F3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1D3C963-96AA-623B-3BAE-710D73EFC2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1B3C5DD-2A4D-B232-C09A-EFCD0BFB98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B65597E-6D5A-6315-08C2-6D4320B978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CD24822-B823-2B8D-DBBF-234CA0578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6590-8173-47C6-9640-6EC668E18C0F}" type="datetimeFigureOut">
              <a:rPr lang="sv-SE" smtClean="0"/>
              <a:t>2022-12-20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3862D04-A267-5288-CA16-72576A389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59D5EF3-C775-9B5B-0D54-733D3B587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08A68-F8A5-4623-956F-83CC6EE9D23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2351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199E6A-4F36-D84E-B59F-1CE335BF4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948D1F0-9E58-2480-13B2-015E7F468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6590-8173-47C6-9640-6EC668E18C0F}" type="datetimeFigureOut">
              <a:rPr lang="sv-SE" smtClean="0"/>
              <a:t>2022-12-20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7B4F873-C5CF-D00A-3D4C-67C65F2D9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0AEB479-44E3-0D4D-678A-5330FDB78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08A68-F8A5-4623-956F-83CC6EE9D23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3121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3C7091C-2A3C-8C29-D20C-B86AFAD63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6590-8173-47C6-9640-6EC668E18C0F}" type="datetimeFigureOut">
              <a:rPr lang="sv-SE" smtClean="0"/>
              <a:t>2022-12-20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6DE280C-9F47-0D58-4394-58098D650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74BE9D7-B993-BE44-4C0C-C2E4F58C8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08A68-F8A5-4623-956F-83CC6EE9D23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4261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45435E-79A9-B253-FB81-7B0C0A993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D9A940F-25FE-4171-7A64-9341B1986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5A3B32E-5F80-8778-526C-BFB6800B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E710B53-DA71-18E9-3B9B-D4DC9ED34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6590-8173-47C6-9640-6EC668E18C0F}" type="datetimeFigureOut">
              <a:rPr lang="sv-SE" smtClean="0"/>
              <a:t>2022-12-20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118C44D-220C-C3CE-C667-6BA9B847A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30FD7F1-57E6-0526-D67C-8317E31B5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08A68-F8A5-4623-956F-83CC6EE9D23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7957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EB0659-65BC-3DA3-292F-CE2E407F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58FF356-E42A-A0DD-0362-2E48AAA576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2390379-C00E-D30B-9A14-A088D80157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250F5F3-8C27-ED67-4EED-EDB13B489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6590-8173-47C6-9640-6EC668E18C0F}" type="datetimeFigureOut">
              <a:rPr lang="sv-SE" smtClean="0"/>
              <a:t>2022-12-20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D4D12D1-7301-E90D-EE32-CAD68BCF3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1BF0C1C-A9EE-DA67-7524-6EEAF03B9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08A68-F8A5-4623-956F-83CC6EE9D23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8323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7957EA3-4AE0-7704-6859-3B6528288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6E070B3-0B53-D451-FA29-0908CA604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969189D-DCD4-85D1-452F-096809B697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D6590-8173-47C6-9640-6EC668E18C0F}" type="datetimeFigureOut">
              <a:rPr lang="sv-SE" smtClean="0"/>
              <a:t>2022-12-20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868678B-0D16-0C1E-33F6-FC4D270CDD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D221FDF-4B9B-79EF-1779-A0B8A425F4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08A68-F8A5-4623-956F-83CC6EE9D23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5774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hyperlink" Target="https://www.youtube.com/watch?v=Gg2A8ywjs7k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54C907D6-C46B-DC95-F8D9-76CF534587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5000" y="957943"/>
            <a:ext cx="7071575" cy="957943"/>
          </a:xfrm>
        </p:spPr>
        <p:txBody>
          <a:bodyPr>
            <a:normAutofit/>
          </a:bodyPr>
          <a:lstStyle/>
          <a:p>
            <a:pPr algn="l"/>
            <a:r>
              <a:rPr lang="sv-SE" sz="5200" dirty="0">
                <a:solidFill>
                  <a:schemeClr val="tx2"/>
                </a:solidFill>
              </a:rPr>
              <a:t>Föreläsning s 140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70658C9-A8FA-0E70-2436-CFEB8CDBAF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02971" y="2307771"/>
            <a:ext cx="8011886" cy="4147457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Retoriska arbetsprocessen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Förarbete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Skrivarbete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efterarbete</a:t>
            </a:r>
          </a:p>
        </p:txBody>
      </p:sp>
      <p:pic>
        <p:nvPicPr>
          <p:cNvPr id="7" name="Ljud 6">
            <a:hlinkClick r:id="" action="ppaction://media"/>
            <a:extLst>
              <a:ext uri="{FF2B5EF4-FFF2-40B4-BE49-F238E27FC236}">
                <a16:creationId xmlns:a16="http://schemas.microsoft.com/office/drawing/2014/main" id="{B919F9AC-A8D3-3C8A-93EA-1204C479E2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50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531"/>
    </mc:Choice>
    <mc:Fallback xmlns="">
      <p:transition spd="slow" advTm="1055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314D791-4D8A-4854-B8FC-6959656D0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076E76-3EB3-4269-8135-07CAB20E59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74AA25E-9C45-6F65-24AA-057AC3936B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8914" y="1251858"/>
            <a:ext cx="7968343" cy="973266"/>
          </a:xfrm>
        </p:spPr>
        <p:txBody>
          <a:bodyPr anchor="b">
            <a:normAutofit/>
          </a:bodyPr>
          <a:lstStyle/>
          <a:p>
            <a:r>
              <a:rPr lang="sv-SE" sz="5200" dirty="0">
                <a:solidFill>
                  <a:schemeClr val="tx2"/>
                </a:solidFill>
              </a:rPr>
              <a:t>Föreläsning s 143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80FE25E-B97D-6F3F-7821-235D910DDA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5505" y="2318658"/>
            <a:ext cx="6740685" cy="3287484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Planera din text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Syfte – vad vill man med texten? Välja </a:t>
            </a:r>
            <a:r>
              <a:rPr lang="sv-SE" dirty="0" err="1">
                <a:solidFill>
                  <a:schemeClr val="tx2"/>
                </a:solidFill>
              </a:rPr>
              <a:t>texttyp</a:t>
            </a:r>
            <a:endParaRPr lang="sv-SE" dirty="0">
              <a:solidFill>
                <a:schemeClr val="tx2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Mottagare – vem ska läsa?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Var ska texten publiceras?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Samla material – källor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Spara källorna!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>
              <a:solidFill>
                <a:schemeClr val="tx2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B3C7E5-50E1-4F9E-AEA3-A6D219039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305" y="0"/>
            <a:ext cx="5163047" cy="3153018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0233B5C-C5A9-48C0-8C07-21E6F6B360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0F3AF96-AAC1-41E3-9F66-0A6277845D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DF38A98-557F-4C23-935A-42806B67AA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ACEB13D-EBFC-4288-B604-572C2F779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988F9A4-0578-4C59-8B4A-346E02CF3A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9262397" y="3928396"/>
            <a:ext cx="3142400" cy="2716805"/>
            <a:chOff x="-305" y="-4155"/>
            <a:chExt cx="2514948" cy="217433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63F827B-FA00-442A-A09C-806F1FFA34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C876680-EE75-4791-842F-E23509221D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B9819B2-70D4-4E0A-8D51-6B359B44CB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FA8033D-6A70-4FA5-8F37-7F8C117C98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Ljud 6">
            <a:hlinkClick r:id="" action="ppaction://media"/>
            <a:extLst>
              <a:ext uri="{FF2B5EF4-FFF2-40B4-BE49-F238E27FC236}">
                <a16:creationId xmlns:a16="http://schemas.microsoft.com/office/drawing/2014/main" id="{0FE36A00-8E0A-AD54-69B2-27C4CA96CB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21438128"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20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357"/>
    </mc:Choice>
    <mc:Fallback xmlns="">
      <p:transition spd="slow" advTm="1133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3A25D70-4A55-4F72-B9C5-A69CDBF4D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957100-6D8B-4161-9F2F-C0A949EC8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D8B065-EE51-4AE2-A94C-86249998FD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E848699-3E5B-6C1E-C800-EA9ACC0E9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8914" y="881744"/>
            <a:ext cx="7532915" cy="1197428"/>
          </a:xfrm>
        </p:spPr>
        <p:txBody>
          <a:bodyPr anchor="b">
            <a:normAutofit/>
          </a:bodyPr>
          <a:lstStyle/>
          <a:p>
            <a:pPr algn="l"/>
            <a:r>
              <a:rPr lang="sv-SE" sz="5200" dirty="0">
                <a:solidFill>
                  <a:schemeClr val="tx2"/>
                </a:solidFill>
              </a:rPr>
              <a:t>Föreläsning s 145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C48EF9A-CCDB-E115-F4BC-3167816D3C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8228" y="2264230"/>
            <a:ext cx="8889915" cy="3461656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Sortera materialet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Göra en disposition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Rubrik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Inledning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Huvuddel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Avslutning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8999293-B054-4B57-A26F-D04C2BB11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43336"/>
            <a:ext cx="5163047" cy="2657478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E505D8A-F41A-450D-A648-E77DF6B8D8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2BD6DCE-6A81-4F34-9958-67B578EA16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C462BE8-CD72-48CF-8A7B-C716D2B99E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C2CDB70-40F1-4D00-8F17-A532E732E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61945C4-D997-42F3-B59A-984CF0066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651FE4A-9487-43BE-A388-134535743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44B0EF3-9992-4B95-8A43-6206B3FC3F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41B1C1F-C2FE-4C47-9D74-ADB9B53F4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048177B-A49E-4E24-9007-07A0EDD6A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Ljud 6">
            <a:hlinkClick r:id="" action="ppaction://media"/>
            <a:extLst>
              <a:ext uri="{FF2B5EF4-FFF2-40B4-BE49-F238E27FC236}">
                <a16:creationId xmlns:a16="http://schemas.microsoft.com/office/drawing/2014/main" id="{2EF5B1CD-AAD2-D77A-F62F-824E6BE00B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38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117"/>
    </mc:Choice>
    <mc:Fallback xmlns="">
      <p:transition spd="slow" advTm="851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2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3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641954AA-9E1E-6CBC-6CBF-A12BBCD1EF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4743" y="1088572"/>
            <a:ext cx="7903028" cy="1065812"/>
          </a:xfrm>
        </p:spPr>
        <p:txBody>
          <a:bodyPr>
            <a:normAutofit/>
          </a:bodyPr>
          <a:lstStyle/>
          <a:p>
            <a:pPr algn="l"/>
            <a:r>
              <a:rPr lang="sv-SE" sz="5200" dirty="0">
                <a:solidFill>
                  <a:schemeClr val="tx2"/>
                </a:solidFill>
              </a:rPr>
              <a:t>Föreläsning s 146 - 148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A217D39-363D-9C5A-1F85-B7C2B4FF01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7029" y="2329543"/>
            <a:ext cx="7169546" cy="3026227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Börja skriva – skapa en text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Fem punkter för att skapa en bra text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1. Skriftspråkets normer – skrivregler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2. dela in i stycken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- indrag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- blankrad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>
              <a:solidFill>
                <a:schemeClr val="tx2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>
              <a:solidFill>
                <a:schemeClr val="tx2"/>
              </a:solidFill>
            </a:endParaRPr>
          </a:p>
        </p:txBody>
      </p:sp>
      <p:pic>
        <p:nvPicPr>
          <p:cNvPr id="38" name="Ljud 37">
            <a:hlinkClick r:id="" action="ppaction://media"/>
            <a:extLst>
              <a:ext uri="{FF2B5EF4-FFF2-40B4-BE49-F238E27FC236}">
                <a16:creationId xmlns:a16="http://schemas.microsoft.com/office/drawing/2014/main" id="{C5A81D0A-A5D9-C61B-4AD3-D935C9A83B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324094" t="-160938" r="-324094" b="-160938"/>
          <a:stretch>
            <a:fillRect/>
          </a:stretch>
        </p:blipFill>
        <p:spPr>
          <a:xfrm>
            <a:off x="9147683" y="5143500"/>
            <a:ext cx="3040633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8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331"/>
    </mc:Choice>
    <mc:Fallback xmlns="">
      <p:transition spd="slow" advTm="953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A292AEA-2528-46C0-B426-95822B614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B7B198-E4DF-43CD-AD8C-19988432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BE67753-EA0E-4819-8D22-0B6600CF7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6D63AC-0421-45EC-B383-E79A61A78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997A32E-7032-4107-9C8B-99DB59EDD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43BB27F-1470-42CA-91FF-D94BC691C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997B002-17FD-47B3-A06A-76802FE15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401EA35-9D2E-43B7-860F-EBB8A6C3E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8C44827-3D81-4FF9-B4A5-5650D1B20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613D97F-F6DF-4D32-AD91-209A80E7A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2B0ED5C-927D-4C5F-8F27-1B403820B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7CE8EBD9-25D1-D5F8-B3D5-A61F51B8CD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587830"/>
            <a:ext cx="8044543" cy="892627"/>
          </a:xfrm>
        </p:spPr>
        <p:txBody>
          <a:bodyPr anchor="b">
            <a:normAutofit/>
          </a:bodyPr>
          <a:lstStyle/>
          <a:p>
            <a:pPr algn="l"/>
            <a:r>
              <a:rPr lang="sv-SE" sz="5200" dirty="0">
                <a:solidFill>
                  <a:schemeClr val="tx2"/>
                </a:solidFill>
              </a:rPr>
              <a:t>Föreläsning s 150 - 152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25A4F0E-AAD8-763B-026C-E108EAE00A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5947" y="1509418"/>
            <a:ext cx="9662688" cy="4913153"/>
          </a:xfrm>
        </p:spPr>
        <p:txBody>
          <a:bodyPr>
            <a:normAutofit fontScale="92500"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Sammanhang och referensbindning – textbindning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  <a:hlinkClick r:id="rId4"/>
              </a:rPr>
              <a:t>https://www.youtube.com/watch?v=Gg2A8ywjs7k</a:t>
            </a:r>
            <a:endParaRPr lang="sv-SE" dirty="0">
              <a:solidFill>
                <a:schemeClr val="tx2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Exempel, precisering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- </a:t>
            </a:r>
            <a:r>
              <a:rPr lang="sv-SE" i="1" dirty="0">
                <a:solidFill>
                  <a:schemeClr val="tx2"/>
                </a:solidFill>
              </a:rPr>
              <a:t>Det finns många olika sorters mjölk </a:t>
            </a:r>
            <a:r>
              <a:rPr lang="sv-SE" b="1" i="1" dirty="0">
                <a:solidFill>
                  <a:schemeClr val="tx2"/>
                </a:solidFill>
              </a:rPr>
              <a:t>till exempel </a:t>
            </a:r>
            <a:r>
              <a:rPr lang="sv-SE" i="1" dirty="0">
                <a:solidFill>
                  <a:schemeClr val="tx2"/>
                </a:solidFill>
              </a:rPr>
              <a:t>lättmjölk.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i="1" dirty="0">
                <a:solidFill>
                  <a:schemeClr val="tx2"/>
                </a:solidFill>
              </a:rPr>
              <a:t>- Mjölk har inte mycket fett </a:t>
            </a:r>
            <a:r>
              <a:rPr lang="sv-SE" b="1" i="1" dirty="0">
                <a:solidFill>
                  <a:schemeClr val="tx2"/>
                </a:solidFill>
              </a:rPr>
              <a:t>speciellt</a:t>
            </a:r>
            <a:r>
              <a:rPr lang="sv-SE" i="1" dirty="0">
                <a:solidFill>
                  <a:schemeClr val="tx2"/>
                </a:solidFill>
              </a:rPr>
              <a:t> lättmjölk har låg fetthalt.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Tillägg/ordningsföljd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- </a:t>
            </a:r>
            <a:r>
              <a:rPr lang="sv-SE" i="1" dirty="0">
                <a:solidFill>
                  <a:schemeClr val="tx2"/>
                </a:solidFill>
              </a:rPr>
              <a:t>Det finns mjölk med olika fetthalt </a:t>
            </a:r>
            <a:r>
              <a:rPr lang="sv-SE" b="1" i="1" dirty="0">
                <a:solidFill>
                  <a:schemeClr val="tx2"/>
                </a:solidFill>
              </a:rPr>
              <a:t>dessutom</a:t>
            </a:r>
            <a:r>
              <a:rPr lang="sv-SE" i="1" dirty="0">
                <a:solidFill>
                  <a:schemeClr val="tx2"/>
                </a:solidFill>
              </a:rPr>
              <a:t> finns mjölk utan laktos.</a:t>
            </a:r>
            <a:endParaRPr lang="sv-SE" dirty="0">
              <a:solidFill>
                <a:schemeClr val="tx2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Motsättning/jämförelse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- </a:t>
            </a:r>
            <a:r>
              <a:rPr lang="sv-SE" i="1" dirty="0">
                <a:solidFill>
                  <a:schemeClr val="tx2"/>
                </a:solidFill>
              </a:rPr>
              <a:t>Jag har mjölk i kaffe </a:t>
            </a:r>
            <a:r>
              <a:rPr lang="sv-SE" b="1" i="1" dirty="0">
                <a:solidFill>
                  <a:schemeClr val="tx2"/>
                </a:solidFill>
              </a:rPr>
              <a:t>däremot </a:t>
            </a:r>
            <a:r>
              <a:rPr lang="sv-SE" i="1" dirty="0">
                <a:solidFill>
                  <a:schemeClr val="tx2"/>
                </a:solidFill>
              </a:rPr>
              <a:t>inte i te.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Orsak och verkan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- </a:t>
            </a:r>
            <a:r>
              <a:rPr lang="sv-SE" i="1" dirty="0">
                <a:solidFill>
                  <a:schemeClr val="tx2"/>
                </a:solidFill>
              </a:rPr>
              <a:t>Jag har känslig mage </a:t>
            </a:r>
            <a:r>
              <a:rPr lang="sv-SE" b="1" i="1" dirty="0">
                <a:solidFill>
                  <a:schemeClr val="tx2"/>
                </a:solidFill>
              </a:rPr>
              <a:t>därför</a:t>
            </a:r>
            <a:r>
              <a:rPr lang="sv-SE" i="1" dirty="0">
                <a:solidFill>
                  <a:schemeClr val="tx2"/>
                </a:solidFill>
              </a:rPr>
              <a:t> måste jag ha laktosfri mjölk.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i="1" dirty="0">
                <a:solidFill>
                  <a:srgbClr val="FF0000"/>
                </a:solidFill>
              </a:rPr>
              <a:t>Mjölk har inte mycket fett </a:t>
            </a:r>
            <a:r>
              <a:rPr lang="sv-SE" b="1" i="1" dirty="0">
                <a:solidFill>
                  <a:srgbClr val="FF0000"/>
                </a:solidFill>
              </a:rPr>
              <a:t>däremot</a:t>
            </a:r>
            <a:r>
              <a:rPr lang="sv-SE" i="1" dirty="0">
                <a:solidFill>
                  <a:srgbClr val="FF0000"/>
                </a:solidFill>
              </a:rPr>
              <a:t> har lättmjölk låg fetthalt. </a:t>
            </a:r>
            <a:endParaRPr lang="sv-SE" dirty="0">
              <a:solidFill>
                <a:srgbClr val="FF0000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7F87F1B-42BA-4AC7-A4E2-41544DDB2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8B53067-4E48-4E71-A6A9-A8CAABAFB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6D1A0D3-4BB8-41D9-9CE7-2884C83F4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1E20F06-3B09-4B89-A36B-AB8BFBCCA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AE6C3D7-7D5B-4926-877D-45F117BB6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67346A5-7569-4F15-AB5D-BE3DADF1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1951533-A568-4765-AB1F-F71D9AFDE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7214F52-4F3F-4C96-A62E-F1401D6C0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23146A1-291C-4FA0-AB5B-EB04D4239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2977932-2B03-4899-8306-5002CEE68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8" name="Ljud 37">
            <a:hlinkClick r:id="" action="ppaction://media"/>
            <a:extLst>
              <a:ext uri="{FF2B5EF4-FFF2-40B4-BE49-F238E27FC236}">
                <a16:creationId xmlns:a16="http://schemas.microsoft.com/office/drawing/2014/main" id="{3DD9AF2F-8B94-EDDB-42C1-6D06760455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324094" t="-160938" r="-324094" b="-160938"/>
          <a:stretch>
            <a:fillRect/>
          </a:stretch>
        </p:blipFill>
        <p:spPr>
          <a:xfrm>
            <a:off x="9147683" y="5143500"/>
            <a:ext cx="3040633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89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250"/>
    </mc:Choice>
    <mc:Fallback xmlns="">
      <p:transition spd="slow" advTm="1432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3A25D70-4A55-4F72-B9C5-A69CDBF4D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957100-6D8B-4161-9F2F-C0A949EC8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D8B065-EE51-4AE2-A94C-86249998FD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9CD36E-52C5-3C1A-6BBC-0571AEF726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8656" y="1153886"/>
            <a:ext cx="7826829" cy="973781"/>
          </a:xfrm>
        </p:spPr>
        <p:txBody>
          <a:bodyPr anchor="b">
            <a:normAutofit/>
          </a:bodyPr>
          <a:lstStyle/>
          <a:p>
            <a:pPr algn="l"/>
            <a:r>
              <a:rPr lang="sv-SE" sz="5200" dirty="0">
                <a:solidFill>
                  <a:schemeClr val="tx2"/>
                </a:solidFill>
              </a:rPr>
              <a:t>Föreläsning s 153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FEB01A3-A383-0349-5791-C17C518ECF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70314" y="2349256"/>
            <a:ext cx="7511143" cy="2533345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Olika långa meningar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2"/>
                </a:solidFill>
              </a:rPr>
              <a:t>Varierande inledning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8999293-B054-4B57-A26F-D04C2BB11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43336"/>
            <a:ext cx="5163047" cy="2657478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E505D8A-F41A-450D-A648-E77DF6B8D8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2BD6DCE-6A81-4F34-9958-67B578EA16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C462BE8-CD72-48CF-8A7B-C716D2B99E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C2CDB70-40F1-4D00-8F17-A532E732E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61945C4-D997-42F3-B59A-984CF0066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651FE4A-9487-43BE-A388-134535743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44B0EF3-9992-4B95-8A43-6206B3FC3F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41B1C1F-C2FE-4C47-9D74-ADB9B53F4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048177B-A49E-4E24-9007-07A0EDD6A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Ljud 6">
            <a:hlinkClick r:id="" action="ppaction://media"/>
            <a:extLst>
              <a:ext uri="{FF2B5EF4-FFF2-40B4-BE49-F238E27FC236}">
                <a16:creationId xmlns:a16="http://schemas.microsoft.com/office/drawing/2014/main" id="{8661A29A-0550-F55E-BF29-C5C0C2C6DB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203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175"/>
    </mc:Choice>
    <mc:Fallback>
      <p:transition spd="slow" advTm="281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202</Words>
  <Application>Microsoft Office PowerPoint</Application>
  <PresentationFormat>Bredbild</PresentationFormat>
  <Paragraphs>42</Paragraphs>
  <Slides>6</Slides>
  <Notes>0</Notes>
  <HiddenSlides>0</HiddenSlides>
  <MMClips>6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Office-tema</vt:lpstr>
      <vt:lpstr>Föreläsning s 140 </vt:lpstr>
      <vt:lpstr>Föreläsning s 143</vt:lpstr>
      <vt:lpstr>Föreläsning s 145</vt:lpstr>
      <vt:lpstr>Föreläsning s 146 - 148</vt:lpstr>
      <vt:lpstr>Föreläsning s 150 - 152</vt:lpstr>
      <vt:lpstr>Föreläsning s 153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Föreläsning s 140</dc:title>
  <dc:creator>Carina Tegnér</dc:creator>
  <cp:lastModifiedBy>Carina Tegnér</cp:lastModifiedBy>
  <cp:revision>2</cp:revision>
  <dcterms:created xsi:type="dcterms:W3CDTF">2022-12-08T09:51:54Z</dcterms:created>
  <dcterms:modified xsi:type="dcterms:W3CDTF">2022-12-20T12:03:01Z</dcterms:modified>
</cp:coreProperties>
</file>