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0746FA-4DAA-8C6A-FA9D-1A26E45BB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093034-1867-5B4F-8830-32E4ADF2D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1A124E-375F-1DA7-F6D3-A782229E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4E35FB-E93C-6E5F-38E0-0B73E7A6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E72DBC-045E-AE63-18D1-FAF5A42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2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25E205-48BE-143C-2262-F9E6DB25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B0068EF-43F8-2063-FEB1-937FE6BB3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AF50C3-B438-DE2D-9F03-47DB7620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21C490-8E98-8C8E-4397-D1D6DE00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61BA0A-76FD-A63D-042B-D75D0B24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596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73E1167-34D2-9D15-7C5A-9364538CA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6C81051-274C-B8DF-EA2F-4C16124ED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F401CC-009C-53D5-5E0C-4ECC6899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57F460-9448-32CD-1B12-37DE87B4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958EC3-EDBE-4CF1-CCCD-C3AA5558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3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04F3B-4CD2-81FB-BFB0-A3EE5DF9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62710E-9B8C-0E11-75AC-DBCBFDBF6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AE938B-F06D-E4D2-38AB-163848D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B62D8D-3FE5-F7C9-142B-46B81E5E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4EAE87-66AD-AFD0-2F2C-584AE6AC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837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A9D13F-6C88-0ED0-5AD7-E425E7BD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D1E168-F440-F025-114D-8CE0EF113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8EE81AD-C715-DB3D-66A6-815771C9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A638A4-9A2A-12E0-BE42-1D49BC24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1E6C9D-BEC9-01A5-A5D4-4A1A447F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226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87ED45-4607-5407-D431-2CBEAC8B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02BB6B-8F7D-8370-69CD-E66C7C9C8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955583-0041-97E9-D428-F8EE19DDA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28C75BF-914D-54B6-2980-95240C81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AD26F75-A98D-8B32-697B-77641DEDD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EA8B40C-3D36-9391-F05E-D94D0AA7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3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85B41-0F8A-E531-4177-39380CE2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FB3F67-E76A-852C-B485-55A1E6E6F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D3C963-96AA-623B-3BAE-710D73EFC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B3C5DD-2A4D-B232-C09A-EFCD0BFB9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B65597E-6D5A-6315-08C2-6D4320B97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CD24822-B823-2B8D-DBBF-234CA057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3862D04-A267-5288-CA16-72576A38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59D5EF3-C775-9B5B-0D54-733D3B58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235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199E6A-4F36-D84E-B59F-1CE335BF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948D1F0-9E58-2480-13B2-015E7F46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B4F873-C5CF-D00A-3D4C-67C65F2D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AEB479-44E3-0D4D-678A-5330FDB7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12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C7091C-2A3C-8C29-D20C-B86AFAD6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6DE280C-9F47-0D58-4394-58098D650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74BE9D7-B993-BE44-4C0C-C2E4F58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426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5435E-79A9-B253-FB81-7B0C0A99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9A940F-25FE-4171-7A64-9341B198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A3B32E-5F80-8778-526C-BFB6800BA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E710B53-DA71-18E9-3B9B-D4DC9ED3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18C44D-220C-C3CE-C667-6BA9B847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0FD7F1-57E6-0526-D67C-8317E31B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795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EB0659-65BC-3DA3-292F-CE2E407F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58FF356-E42A-A0DD-0362-2E48AAA57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390379-C00E-D30B-9A14-A088D8015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50F5F3-8C27-ED67-4EED-EDB13B48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D4D12D1-7301-E90D-EE32-CAD68BCF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BF0C1C-A9EE-DA67-7524-6EEAF03B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32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57EA3-4AE0-7704-6859-3B652828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E070B3-0B53-D451-FA29-0908CA604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69189D-DCD4-85D1-452F-096809B69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6590-8173-47C6-9640-6EC668E18C0F}" type="datetimeFigureOut">
              <a:rPr lang="sv-SE" smtClean="0"/>
              <a:t>2022-12-20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68678B-0D16-0C1E-33F6-FC4D270CD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221FDF-4B9B-79EF-1779-A0B8A425F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08A68-F8A5-4623-956F-83CC6EE9D23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577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Gg2A8ywjs7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54C907D6-C46B-DC95-F8D9-76CF53458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957943"/>
            <a:ext cx="7071575" cy="957943"/>
          </a:xfrm>
        </p:spPr>
        <p:txBody>
          <a:bodyPr>
            <a:normAutofit/>
          </a:bodyPr>
          <a:lstStyle/>
          <a:p>
            <a:pPr algn="l"/>
            <a:r>
              <a:rPr lang="sv-SE" sz="5200" dirty="0">
                <a:solidFill>
                  <a:schemeClr val="tx2"/>
                </a:solidFill>
              </a:rPr>
              <a:t>Föreläsning s 140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70658C9-A8FA-0E70-2436-CFEB8CDBA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2971" y="2307771"/>
            <a:ext cx="8011886" cy="414745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Retoriska arbetsprocessen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Förarbete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Skrivarbete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efterarbete</a:t>
            </a:r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B919F9AC-A8D3-3C8A-93EA-1204C479E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31"/>
    </mc:Choice>
    <mc:Fallback xmlns="">
      <p:transition spd="slow" advTm="10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74AA25E-9C45-6F65-24AA-057AC3936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8914" y="1251858"/>
            <a:ext cx="7968343" cy="973266"/>
          </a:xfrm>
        </p:spPr>
        <p:txBody>
          <a:bodyPr anchor="b">
            <a:normAutofit/>
          </a:bodyPr>
          <a:lstStyle/>
          <a:p>
            <a:r>
              <a:rPr lang="sv-SE" sz="5200" dirty="0">
                <a:solidFill>
                  <a:schemeClr val="tx2"/>
                </a:solidFill>
              </a:rPr>
              <a:t>Föreläsning s 143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80FE25E-B97D-6F3F-7821-235D910DD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505" y="2318658"/>
            <a:ext cx="6740685" cy="328748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Planera din text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Syfte – vad vill man med texten? Välja </a:t>
            </a:r>
            <a:r>
              <a:rPr lang="sv-SE" dirty="0" err="1">
                <a:solidFill>
                  <a:schemeClr val="tx2"/>
                </a:solidFill>
              </a:rPr>
              <a:t>texttyp</a:t>
            </a:r>
            <a:endParaRPr lang="sv-SE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Mottagare – vem ska läsa?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Var ska texten publiceras?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Samla material – källor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Spara källorna!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0FE36A00-8E0A-AD54-69B2-27C4CA96C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438128"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7"/>
    </mc:Choice>
    <mc:Fallback xmlns="">
      <p:transition spd="slow" advTm="11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E848699-3E5B-6C1E-C800-EA9ACC0E9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8914" y="881744"/>
            <a:ext cx="7532915" cy="1197428"/>
          </a:xfrm>
        </p:spPr>
        <p:txBody>
          <a:bodyPr anchor="b">
            <a:normAutofit/>
          </a:bodyPr>
          <a:lstStyle/>
          <a:p>
            <a:pPr algn="l"/>
            <a:r>
              <a:rPr lang="sv-SE" sz="5200" dirty="0">
                <a:solidFill>
                  <a:schemeClr val="tx2"/>
                </a:solidFill>
              </a:rPr>
              <a:t>Föreläsning s 145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C48EF9A-CCDB-E115-F4BC-3167816D3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8228" y="2264230"/>
            <a:ext cx="8889915" cy="346165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Sortera materialet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Göra en disposition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Rubrik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Inledning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Huvuddel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Avslutning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2EF5B1CD-AAD2-D77A-F62F-824E6BE0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17"/>
    </mc:Choice>
    <mc:Fallback xmlns="">
      <p:transition spd="slow" advTm="8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3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641954AA-9E1E-6CBC-6CBF-A12BBCD1E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743" y="1088572"/>
            <a:ext cx="7903028" cy="1065812"/>
          </a:xfrm>
        </p:spPr>
        <p:txBody>
          <a:bodyPr>
            <a:normAutofit/>
          </a:bodyPr>
          <a:lstStyle/>
          <a:p>
            <a:pPr algn="l"/>
            <a:r>
              <a:rPr lang="sv-SE" sz="5200" dirty="0">
                <a:solidFill>
                  <a:schemeClr val="tx2"/>
                </a:solidFill>
              </a:rPr>
              <a:t>Föreläsning s 146 - 148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A217D39-363D-9C5A-1F85-B7C2B4FF0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7029" y="2329543"/>
            <a:ext cx="7169546" cy="302622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Börja skriva – skapa en 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Fem punkter för att skapa en bra 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1. Skriftspråkets normer – skrivregler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2. dela in i stycken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indrag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blankrad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>
              <a:solidFill>
                <a:schemeClr val="tx2"/>
              </a:solidFill>
            </a:endParaRPr>
          </a:p>
        </p:txBody>
      </p:sp>
      <p:pic>
        <p:nvPicPr>
          <p:cNvPr id="38" name="Ljud 37">
            <a:hlinkClick r:id="" action="ppaction://media"/>
            <a:extLst>
              <a:ext uri="{FF2B5EF4-FFF2-40B4-BE49-F238E27FC236}">
                <a16:creationId xmlns:a16="http://schemas.microsoft.com/office/drawing/2014/main" id="{C5A81D0A-A5D9-C61B-4AD3-D935C9A83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31"/>
    </mc:Choice>
    <mc:Fallback xmlns="">
      <p:transition spd="slow" advTm="95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7CE8EBD9-25D1-D5F8-B3D5-A61F51B8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587830"/>
            <a:ext cx="8044543" cy="892627"/>
          </a:xfrm>
        </p:spPr>
        <p:txBody>
          <a:bodyPr anchor="b">
            <a:normAutofit/>
          </a:bodyPr>
          <a:lstStyle/>
          <a:p>
            <a:pPr algn="l"/>
            <a:r>
              <a:rPr lang="sv-SE" sz="5200" dirty="0">
                <a:solidFill>
                  <a:schemeClr val="tx2"/>
                </a:solidFill>
              </a:rPr>
              <a:t>Föreläsning s 150 - 152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25A4F0E-AAD8-763B-026C-E108EAE00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947" y="1509418"/>
            <a:ext cx="9662688" cy="4913153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Sammanhang och referensbindning – textbindning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  <a:hlinkClick r:id="rId4"/>
              </a:rPr>
              <a:t>https://www.youtube.com/watch?v=Gg2A8ywjs7k</a:t>
            </a:r>
            <a:endParaRPr lang="sv-SE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Exempel, precisering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</a:t>
            </a:r>
            <a:r>
              <a:rPr lang="sv-SE" i="1" dirty="0">
                <a:solidFill>
                  <a:schemeClr val="tx2"/>
                </a:solidFill>
              </a:rPr>
              <a:t>Det finns många olika sorters mjölk </a:t>
            </a:r>
            <a:r>
              <a:rPr lang="sv-SE" b="1" i="1" dirty="0">
                <a:solidFill>
                  <a:schemeClr val="tx2"/>
                </a:solidFill>
              </a:rPr>
              <a:t>till exempel </a:t>
            </a:r>
            <a:r>
              <a:rPr lang="sv-SE" i="1" dirty="0">
                <a:solidFill>
                  <a:schemeClr val="tx2"/>
                </a:solidFill>
              </a:rPr>
              <a:t>lättmjölk.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i="1" dirty="0">
                <a:solidFill>
                  <a:schemeClr val="tx2"/>
                </a:solidFill>
              </a:rPr>
              <a:t>- Mjölk har inte mycket fett </a:t>
            </a:r>
            <a:r>
              <a:rPr lang="sv-SE" b="1" i="1" dirty="0">
                <a:solidFill>
                  <a:schemeClr val="tx2"/>
                </a:solidFill>
              </a:rPr>
              <a:t>speciellt</a:t>
            </a:r>
            <a:r>
              <a:rPr lang="sv-SE" i="1" dirty="0">
                <a:solidFill>
                  <a:schemeClr val="tx2"/>
                </a:solidFill>
              </a:rPr>
              <a:t> lättmjölk har låg fetthalt.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Tillägg/ordningsföljd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</a:t>
            </a:r>
            <a:r>
              <a:rPr lang="sv-SE" i="1" dirty="0">
                <a:solidFill>
                  <a:schemeClr val="tx2"/>
                </a:solidFill>
              </a:rPr>
              <a:t>Det finns mjölk med olika fetthalt </a:t>
            </a:r>
            <a:r>
              <a:rPr lang="sv-SE" b="1" i="1" dirty="0">
                <a:solidFill>
                  <a:schemeClr val="tx2"/>
                </a:solidFill>
              </a:rPr>
              <a:t>dessutom</a:t>
            </a:r>
            <a:r>
              <a:rPr lang="sv-SE" i="1" dirty="0">
                <a:solidFill>
                  <a:schemeClr val="tx2"/>
                </a:solidFill>
              </a:rPr>
              <a:t> finns mjölk utan laktos.</a:t>
            </a:r>
            <a:endParaRPr lang="sv-SE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Motsättning/jämförelse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</a:t>
            </a:r>
            <a:r>
              <a:rPr lang="sv-SE" i="1" dirty="0">
                <a:solidFill>
                  <a:schemeClr val="tx2"/>
                </a:solidFill>
              </a:rPr>
              <a:t>Jag har mjölk i kaffe </a:t>
            </a:r>
            <a:r>
              <a:rPr lang="sv-SE" b="1" i="1" dirty="0">
                <a:solidFill>
                  <a:schemeClr val="tx2"/>
                </a:solidFill>
              </a:rPr>
              <a:t>däremot </a:t>
            </a:r>
            <a:r>
              <a:rPr lang="sv-SE" i="1" dirty="0">
                <a:solidFill>
                  <a:schemeClr val="tx2"/>
                </a:solidFill>
              </a:rPr>
              <a:t>inte i te.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Orsak och verkan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- </a:t>
            </a:r>
            <a:r>
              <a:rPr lang="sv-SE" i="1" dirty="0">
                <a:solidFill>
                  <a:schemeClr val="tx2"/>
                </a:solidFill>
              </a:rPr>
              <a:t>Jag har känslig mage </a:t>
            </a:r>
            <a:r>
              <a:rPr lang="sv-SE" b="1" i="1" dirty="0">
                <a:solidFill>
                  <a:schemeClr val="tx2"/>
                </a:solidFill>
              </a:rPr>
              <a:t>därför</a:t>
            </a:r>
            <a:r>
              <a:rPr lang="sv-SE" i="1" dirty="0">
                <a:solidFill>
                  <a:schemeClr val="tx2"/>
                </a:solidFill>
              </a:rPr>
              <a:t> måste jag ha laktosfri mjölk.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i="1" dirty="0">
                <a:solidFill>
                  <a:srgbClr val="FF0000"/>
                </a:solidFill>
              </a:rPr>
              <a:t>Mjölk har inte mycket fett </a:t>
            </a:r>
            <a:r>
              <a:rPr lang="sv-SE" b="1" i="1" dirty="0">
                <a:solidFill>
                  <a:srgbClr val="FF0000"/>
                </a:solidFill>
              </a:rPr>
              <a:t>däremot</a:t>
            </a:r>
            <a:r>
              <a:rPr lang="sv-SE" i="1" dirty="0">
                <a:solidFill>
                  <a:srgbClr val="FF0000"/>
                </a:solidFill>
              </a:rPr>
              <a:t> har lättmjölk låg fetthalt. </a:t>
            </a:r>
            <a:endParaRPr lang="sv-SE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8" name="Ljud 37">
            <a:hlinkClick r:id="" action="ppaction://media"/>
            <a:extLst>
              <a:ext uri="{FF2B5EF4-FFF2-40B4-BE49-F238E27FC236}">
                <a16:creationId xmlns:a16="http://schemas.microsoft.com/office/drawing/2014/main" id="{3DD9AF2F-8B94-EDDB-42C1-6D0676045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50"/>
    </mc:Choice>
    <mc:Fallback xmlns="">
      <p:transition spd="slow" advTm="14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9CD36E-52C5-3C1A-6BBC-0571AEF72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8656" y="1153886"/>
            <a:ext cx="7826829" cy="973781"/>
          </a:xfrm>
        </p:spPr>
        <p:txBody>
          <a:bodyPr anchor="b">
            <a:normAutofit/>
          </a:bodyPr>
          <a:lstStyle/>
          <a:p>
            <a:pPr algn="l"/>
            <a:r>
              <a:rPr lang="sv-SE" sz="5200" dirty="0">
                <a:solidFill>
                  <a:schemeClr val="tx2"/>
                </a:solidFill>
              </a:rPr>
              <a:t>Föreläsning s 153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FEB01A3-A383-0349-5791-C17C518EC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0314" y="2349256"/>
            <a:ext cx="7511143" cy="253334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Olika långa meningar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Varierande inledning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8661A29A-0550-F55E-BF29-C5C0C2C6D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0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5"/>
    </mc:Choice>
    <mc:Fallback>
      <p:transition spd="slow" advTm="2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202</Words>
  <Application>Microsoft Office PowerPoint</Application>
  <PresentationFormat>Bredbild</PresentationFormat>
  <Paragraphs>42</Paragraphs>
  <Slides>6</Slides>
  <Notes>0</Notes>
  <HiddenSlides>0</HiddenSlides>
  <MMClips>6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Föreläsning s 140 </vt:lpstr>
      <vt:lpstr>Föreläsning s 143</vt:lpstr>
      <vt:lpstr>Föreläsning s 145</vt:lpstr>
      <vt:lpstr>Föreläsning s 146 - 148</vt:lpstr>
      <vt:lpstr>Föreläsning s 150 - 152</vt:lpstr>
      <vt:lpstr>Föreläsning s 153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Föreläsning s 140</dc:title>
  <dc:creator>Carina Tegnér</dc:creator>
  <cp:lastModifiedBy>Carina Tegnér</cp:lastModifiedBy>
  <cp:revision>2</cp:revision>
  <dcterms:created xsi:type="dcterms:W3CDTF">2022-12-08T09:51:54Z</dcterms:created>
  <dcterms:modified xsi:type="dcterms:W3CDTF">2022-12-20T12:03:01Z</dcterms:modified>
</cp:coreProperties>
</file>